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media/image4.jpg" ContentType="image/png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media/image9.jpg" ContentType="image/png"/>
  <Override PartName="/ppt/media/image10.jpg" ContentType="image/png"/>
  <Override PartName="/ppt/media/image13.jpg" ContentType="image/png"/>
  <Override PartName="/ppt/media/image14.jpg" ContentType="image/png"/>
  <Override PartName="/ppt/media/image15.jpg" ContentType="image/png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4" r:id="rId6"/>
    <p:sldId id="269" r:id="rId7"/>
    <p:sldId id="265" r:id="rId8"/>
    <p:sldId id="270" r:id="rId9"/>
    <p:sldId id="259" r:id="rId10"/>
    <p:sldId id="260" r:id="rId11"/>
    <p:sldId id="262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F8E4F9-8BF1-41E1-AE99-21580475215B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AC3F95-CDE3-4341-BAD1-332109CB084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aykhodiyarlogistics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://www.jaykhodiyarlogistics.com/" TargetMode="External"/><Relationship Id="rId5" Type="http://schemas.openxmlformats.org/officeDocument/2006/relationships/hyperlink" Target="mailto:pranav.jaykhodiyar@gmai.com" TargetMode="External"/><Relationship Id="rId4" Type="http://schemas.openxmlformats.org/officeDocument/2006/relationships/hyperlink" Target="mailto:keyur.jaykhodiyar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7980996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57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radley Hand ITC" pitchFamily="66" charset="0"/>
              </a:rPr>
              <a:t>Welcome From :</a:t>
            </a:r>
            <a:r>
              <a:rPr lang="en-US" b="1" dirty="0" smtClean="0">
                <a:latin typeface="Bradley Hand ITC" pitchFamily="66" charset="0"/>
              </a:rPr>
              <a:t> </a:t>
            </a:r>
            <a:endParaRPr lang="en-US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47895" y="152400"/>
            <a:ext cx="1616468" cy="646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24811" y="152400"/>
            <a:ext cx="166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Bradley Hand ITC" pitchFamily="66" charset="0"/>
              </a:rPr>
              <a:t>Gallery</a:t>
            </a:r>
            <a:endParaRPr lang="en-US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45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05545" y="129524"/>
            <a:ext cx="3048000" cy="646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71800" y="12952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itchFamily="66" charset="0"/>
              </a:rPr>
              <a:t>Testimonials</a:t>
            </a:r>
            <a:endParaRPr lang="en-US" sz="36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0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115668"/>
            <a:ext cx="2438400" cy="7225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7487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radley Hand ITC" pitchFamily="66" charset="0"/>
              </a:rPr>
              <a:t>Contact Us</a:t>
            </a:r>
            <a:endParaRPr lang="en-US" sz="3600" dirty="0"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400252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Keyur Patel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Bradley Hand ITC" pitchFamily="66" charset="0"/>
              </a:rPr>
              <a:t>: 	</a:t>
            </a:r>
            <a:r>
              <a:rPr lang="en-US" sz="2400" dirty="0" smtClean="0"/>
              <a:t>+</a:t>
            </a:r>
            <a:r>
              <a:rPr lang="en-US" sz="2400" dirty="0"/>
              <a:t>91 99250 63271 </a:t>
            </a:r>
            <a:br>
              <a:rPr lang="en-US" sz="2400" dirty="0"/>
            </a:br>
            <a:r>
              <a:rPr lang="en-US" sz="2400" dirty="0" smtClean="0"/>
              <a:t>     		   	+91 </a:t>
            </a:r>
            <a:r>
              <a:rPr lang="en-US" sz="2400" dirty="0"/>
              <a:t>98980 </a:t>
            </a:r>
            <a:r>
              <a:rPr lang="en-US" sz="2400" dirty="0" smtClean="0"/>
              <a:t>32751</a:t>
            </a:r>
          </a:p>
          <a:p>
            <a:r>
              <a:rPr lang="en-US" sz="2400" b="1" dirty="0" smtClean="0"/>
              <a:t>Pranav Vaishnav </a:t>
            </a:r>
            <a:r>
              <a:rPr lang="en-US" sz="2400" b="1" dirty="0" smtClean="0">
                <a:latin typeface="Bradley Hand ITC" pitchFamily="66" charset="0"/>
              </a:rPr>
              <a:t>: 	</a:t>
            </a:r>
            <a:r>
              <a:rPr lang="en-US" sz="2400" dirty="0"/>
              <a:t>+91 </a:t>
            </a:r>
            <a:r>
              <a:rPr lang="en-US" sz="2400" dirty="0" smtClean="0"/>
              <a:t>70466 63271</a:t>
            </a:r>
          </a:p>
          <a:p>
            <a:endParaRPr lang="en-US" sz="2400" dirty="0"/>
          </a:p>
          <a:p>
            <a:r>
              <a:rPr lang="en-US" sz="2400" b="1" dirty="0" smtClean="0"/>
              <a:t>Office </a:t>
            </a:r>
            <a:r>
              <a:rPr lang="en-US" sz="2400" dirty="0" smtClean="0"/>
              <a:t>:		</a:t>
            </a:r>
            <a:r>
              <a:rPr lang="en-US" sz="2400" dirty="0" smtClean="0"/>
              <a:t>0218 </a:t>
            </a:r>
            <a:r>
              <a:rPr lang="en-US" sz="2400" dirty="0"/>
              <a:t>297068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2192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Office Address:</a:t>
            </a:r>
            <a:endParaRPr lang="en-US" dirty="0"/>
          </a:p>
          <a:p>
            <a:r>
              <a:rPr lang="en-US" b="1" dirty="0"/>
              <a:t>Jay Khodiyar Logistics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BG-2 Radhe Business Empire, </a:t>
            </a:r>
            <a:br>
              <a:rPr lang="en-US" dirty="0"/>
            </a:br>
            <a:r>
              <a:rPr lang="en-US" dirty="0"/>
              <a:t>Opp. HP </a:t>
            </a:r>
            <a:r>
              <a:rPr lang="en-US" dirty="0" smtClean="0"/>
              <a:t>Pump, </a:t>
            </a:r>
            <a:r>
              <a:rPr lang="en-US" dirty="0"/>
              <a:t>Aslali Sardar Patel Ring Road, </a:t>
            </a:r>
            <a:br>
              <a:rPr lang="en-US" dirty="0"/>
            </a:br>
            <a:r>
              <a:rPr lang="en-US" dirty="0" smtClean="0"/>
              <a:t>Aslali</a:t>
            </a:r>
            <a:r>
              <a:rPr lang="en-US" dirty="0"/>
              <a:t>, Ahmedabad.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info@jaykhodiyarlogistics.com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hlinkClick r:id="rId4"/>
              </a:rPr>
              <a:t>keyur.jaykhodiyar@gmail.com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>
                <a:hlinkClick r:id="rId5"/>
              </a:rPr>
              <a:t>pranav.jaykhodiyar@gmail.com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Web:  </a:t>
            </a:r>
            <a:r>
              <a:rPr lang="en-US" dirty="0" smtClean="0">
                <a:hlinkClick r:id="rId6"/>
              </a:rPr>
              <a:t>www.jaykhodiyarlogistics.com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57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8006"/>
            <a:ext cx="7391400" cy="38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25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9275" y="1895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2324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275" y="1752600"/>
            <a:ext cx="760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radley Hand ITC" pitchFamily="66" charset="0"/>
              </a:rPr>
              <a:t>A Single Source Provider of  Distribution, Warehousing</a:t>
            </a:r>
            <a:r>
              <a:rPr lang="en-US" sz="4000" b="1" dirty="0">
                <a:latin typeface="Bradley Hand ITC" pitchFamily="66" charset="0"/>
              </a:rPr>
              <a:t> </a:t>
            </a:r>
            <a:r>
              <a:rPr lang="en-US" sz="4000" b="1" dirty="0" smtClean="0">
                <a:latin typeface="Bradley Hand ITC" pitchFamily="66" charset="0"/>
              </a:rPr>
              <a:t>and  Transportation</a:t>
            </a:r>
            <a:endParaRPr lang="en-US" sz="4000" b="1" dirty="0"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40540"/>
            <a:ext cx="784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This presentation will give you a brief </a:t>
            </a:r>
            <a:r>
              <a:rPr lang="en-US" sz="2200" b="1" dirty="0" smtClean="0"/>
              <a:t> overview </a:t>
            </a:r>
            <a:r>
              <a:rPr lang="en-US" sz="2200" b="1" dirty="0"/>
              <a:t>of who we</a:t>
            </a:r>
          </a:p>
          <a:p>
            <a:r>
              <a:rPr lang="en-US" sz="2200" b="1" dirty="0"/>
              <a:t>are, what we do, and how we can provide solutions to help</a:t>
            </a:r>
          </a:p>
          <a:p>
            <a:r>
              <a:rPr lang="en-US" sz="2200" b="1" dirty="0"/>
              <a:t>you grow your business and manage your supply chain.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Thank </a:t>
            </a:r>
            <a:r>
              <a:rPr lang="en-US" sz="2200" b="1" dirty="0"/>
              <a:t>you for taking the time to view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31108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667000" y="152401"/>
            <a:ext cx="2819400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5" y="1219200"/>
            <a:ext cx="8542375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52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Our  Services</a:t>
            </a:r>
            <a:endParaRPr lang="en-US" sz="28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90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00600" y="1295400"/>
            <a:ext cx="34290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1447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Full Transportation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Pickup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Loading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Unloadi</a:t>
            </a:r>
            <a:r>
              <a:rPr lang="en-US" dirty="0" smtClean="0"/>
              <a:t>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Transportation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Door Delivery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2649583"/>
            <a:ext cx="4970585" cy="31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38600" y="1219200"/>
            <a:ext cx="4191000" cy="523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14800" y="1219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Part Load Transportation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981906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709208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Pickup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Loading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Unloadi</a:t>
            </a:r>
            <a:r>
              <a:rPr lang="en-US" dirty="0" smtClean="0"/>
              <a:t>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Transportation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Door Delivery</a:t>
            </a:r>
          </a:p>
        </p:txBody>
      </p:sp>
    </p:spTree>
    <p:extLst>
      <p:ext uri="{BB962C8B-B14F-4D97-AF65-F5344CB8AC3E}">
        <p14:creationId xmlns:p14="http://schemas.microsoft.com/office/powerpoint/2010/main" val="376691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0" y="1437620"/>
            <a:ext cx="22098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0200" y="1524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590800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Order Fulfillment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Full </a:t>
            </a:r>
            <a:r>
              <a:rPr lang="en-US" sz="2000" dirty="0"/>
              <a:t>Pallet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Pick </a:t>
            </a:r>
            <a:r>
              <a:rPr lang="en-US" sz="2000" dirty="0"/>
              <a:t>&amp; Pack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Reverse </a:t>
            </a:r>
            <a:r>
              <a:rPr lang="en-US" sz="2000" dirty="0"/>
              <a:t>Logistics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Material </a:t>
            </a:r>
            <a:r>
              <a:rPr lang="en-US" sz="2000" dirty="0"/>
              <a:t>Handling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Assembly/Distribution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Third </a:t>
            </a:r>
            <a:r>
              <a:rPr lang="en-US" sz="2000" dirty="0"/>
              <a:t>Party </a:t>
            </a:r>
            <a:r>
              <a:rPr lang="en-US" sz="2000" dirty="0" smtClean="0"/>
              <a:t>Logistics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464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410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0" y="1447800"/>
            <a:ext cx="33528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1524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Warehouse Facility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93" y="2590800"/>
            <a:ext cx="458371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937808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Outward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Inventory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Stock maintain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Material </a:t>
            </a:r>
            <a:r>
              <a:rPr lang="en-US" sz="2400" dirty="0"/>
              <a:t>Deliver </a:t>
            </a:r>
          </a:p>
        </p:txBody>
      </p:sp>
    </p:spTree>
    <p:extLst>
      <p:ext uri="{BB962C8B-B14F-4D97-AF65-F5344CB8AC3E}">
        <p14:creationId xmlns:p14="http://schemas.microsoft.com/office/powerpoint/2010/main" val="123608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3000" y="1447800"/>
            <a:ext cx="3505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1524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radley Hand ITC" pitchFamily="66" charset="0"/>
              </a:rPr>
              <a:t>Why  Jay </a:t>
            </a:r>
            <a:r>
              <a:rPr lang="en-US" sz="2800" b="1" dirty="0" err="1" smtClean="0">
                <a:latin typeface="Bradley Hand ITC" pitchFamily="66" charset="0"/>
              </a:rPr>
              <a:t>Khodiyar</a:t>
            </a:r>
            <a:r>
              <a:rPr lang="en-US" sz="2800" b="1" dirty="0" smtClean="0">
                <a:latin typeface="Bradley Hand ITC" pitchFamily="66" charset="0"/>
              </a:rPr>
              <a:t> ?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1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Single Source Provider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Customized </a:t>
            </a:r>
            <a:r>
              <a:rPr lang="en-US" sz="2000" dirty="0"/>
              <a:t>Flexibility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Quality </a:t>
            </a:r>
            <a:r>
              <a:rPr lang="en-US" sz="2000" dirty="0"/>
              <a:t>Assurance 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Cost </a:t>
            </a:r>
            <a:r>
              <a:rPr lang="en-US" sz="2000" dirty="0"/>
              <a:t>Effective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Secure </a:t>
            </a:r>
            <a:r>
              <a:rPr lang="en-US" sz="2000" dirty="0"/>
              <a:t>&amp; Safe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24 </a:t>
            </a:r>
            <a:r>
              <a:rPr lang="en-US" sz="2000" dirty="0"/>
              <a:t>Hour Service </a:t>
            </a:r>
            <a:r>
              <a:rPr lang="en-US" sz="2000" dirty="0" smtClean="0"/>
              <a:t>Capability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Live Tracking of all Vehicles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Working this this Industry since last 14 years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1"/>
            <a:ext cx="3855893" cy="306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34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133600" y="76200"/>
            <a:ext cx="5105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35" y="6927"/>
            <a:ext cx="6381392" cy="76892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radley Hand ITC" pitchFamily="66" charset="0"/>
              </a:rPr>
              <a:t>Our satisfied Clients</a:t>
            </a:r>
            <a:endParaRPr lang="en-US" sz="4400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4038600"/>
            <a:ext cx="25908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199"/>
            <a:ext cx="2783916" cy="192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42" y="4038600"/>
            <a:ext cx="2801658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38600"/>
            <a:ext cx="2285999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7" y="5410200"/>
            <a:ext cx="2551983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42" y="5410200"/>
            <a:ext cx="2801658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410200"/>
            <a:ext cx="2286000" cy="106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005758"/>
            <a:ext cx="2285999" cy="1905000"/>
          </a:xfrm>
          <a:prstGeom prst="rect">
            <a:avLst/>
          </a:prstGeom>
        </p:spPr>
      </p:pic>
      <p:pic>
        <p:nvPicPr>
          <p:cNvPr id="1026" name="Picture 2" descr="Image result for iron mountain india pvt lt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81199"/>
            <a:ext cx="2590800" cy="19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75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154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satisfied Clients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2019-01-03T05:01:48Z</dcterms:created>
  <dcterms:modified xsi:type="dcterms:W3CDTF">2019-01-17T14:02:59Z</dcterms:modified>
</cp:coreProperties>
</file>